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6" r:id="rId7"/>
    <p:sldId id="277" r:id="rId8"/>
    <p:sldId id="278" r:id="rId9"/>
    <p:sldId id="261" r:id="rId10"/>
    <p:sldId id="262" r:id="rId11"/>
    <p:sldId id="263" r:id="rId12"/>
    <p:sldId id="264" r:id="rId13"/>
    <p:sldId id="265" r:id="rId14"/>
    <p:sldId id="267" r:id="rId15"/>
    <p:sldId id="268" r:id="rId16"/>
    <p:sldId id="269" r:id="rId17"/>
    <p:sldId id="279" r:id="rId18"/>
    <p:sldId id="266" r:id="rId19"/>
    <p:sldId id="270" r:id="rId20"/>
    <p:sldId id="271" r:id="rId21"/>
    <p:sldId id="272" r:id="rId22"/>
    <p:sldId id="273" r:id="rId23"/>
    <p:sldId id="274" r:id="rId24"/>
    <p:sldId id="275" r:id="rId25"/>
    <p:sldId id="280" r:id="rId26"/>
  </p:sldIdLst>
  <p:sldSz cx="18288000" cy="10287000"/>
  <p:notesSz cx="6858000" cy="9144000"/>
  <p:embeddedFontLst>
    <p:embeddedFont>
      <p:font typeface="Big Shoulders Display Bold" panose="020B0604020202020204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lear Sans" panose="020B0604020202020204" charset="0"/>
      <p:regular r:id="rId32"/>
    </p:embeddedFont>
    <p:embeddedFont>
      <p:font typeface="Clear Sans Bold" panose="020B0604020202020204" charset="0"/>
      <p:regular r:id="rId33"/>
    </p:embeddedFont>
    <p:embeddedFont>
      <p:font typeface="Copperplate Gothic 32 AB" panose="020B0604020202020204" charset="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29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822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63153" y="1897878"/>
            <a:ext cx="15161694" cy="6719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20"/>
              </a:lnSpc>
              <a:spcBef>
                <a:spcPct val="0"/>
              </a:spcBef>
            </a:pPr>
            <a:r>
              <a:rPr lang="en-US" sz="16686">
                <a:solidFill>
                  <a:srgbClr val="FFFFFF"/>
                </a:solidFill>
                <a:latin typeface="Clear Sans Bold"/>
              </a:rPr>
              <a:t>Hedgehogs </a:t>
            </a:r>
          </a:p>
          <a:p>
            <a:pPr algn="ctr">
              <a:lnSpc>
                <a:spcPts val="17520"/>
              </a:lnSpc>
              <a:spcBef>
                <a:spcPct val="0"/>
              </a:spcBef>
            </a:pPr>
            <a:r>
              <a:rPr lang="en-US" sz="16686">
                <a:solidFill>
                  <a:srgbClr val="FFFFFF"/>
                </a:solidFill>
                <a:latin typeface="Clear Sans Bold"/>
              </a:rPr>
              <a:t>productions</a:t>
            </a:r>
          </a:p>
          <a:p>
            <a:pPr algn="ctr">
              <a:lnSpc>
                <a:spcPts val="17520"/>
              </a:lnSpc>
              <a:spcBef>
                <a:spcPct val="0"/>
              </a:spcBef>
            </a:pPr>
            <a:r>
              <a:rPr lang="en-US" sz="16686">
                <a:solidFill>
                  <a:srgbClr val="FFFFFF"/>
                </a:solidFill>
                <a:latin typeface="Clear Sans Bold"/>
              </a:rPr>
              <a:t> представляет: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14567" y="2916673"/>
            <a:ext cx="7668939" cy="3523088"/>
            <a:chOff x="0" y="0"/>
            <a:chExt cx="10225252" cy="4697451"/>
          </a:xfrm>
        </p:grpSpPr>
        <p:sp>
          <p:nvSpPr>
            <p:cNvPr id="3" name="TextBox 3"/>
            <p:cNvSpPr txBox="1"/>
            <p:nvPr/>
          </p:nvSpPr>
          <p:spPr>
            <a:xfrm>
              <a:off x="0" y="1148125"/>
              <a:ext cx="10225252" cy="23517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683"/>
                </a:lnSpc>
              </a:pPr>
              <a:r>
                <a:rPr lang="en-US" sz="6683" dirty="0" err="1">
                  <a:solidFill>
                    <a:srgbClr val="F7B4A7"/>
                  </a:solidFill>
                  <a:latin typeface="Clear Sans Bold"/>
                </a:rPr>
                <a:t>Курсовой</a:t>
              </a:r>
              <a:r>
                <a:rPr lang="en-US" sz="6683" dirty="0">
                  <a:solidFill>
                    <a:srgbClr val="F7B4A7"/>
                  </a:solidFill>
                  <a:latin typeface="Clear Sans Bold"/>
                </a:rPr>
                <a:t> </a:t>
              </a:r>
              <a:r>
                <a:rPr lang="en-US" sz="6683" dirty="0" err="1">
                  <a:solidFill>
                    <a:srgbClr val="F7B4A7"/>
                  </a:solidFill>
                  <a:latin typeface="Clear Sans Bold"/>
                </a:rPr>
                <a:t>проект</a:t>
              </a:r>
              <a:r>
                <a:rPr lang="en-US" sz="6683" dirty="0">
                  <a:solidFill>
                    <a:srgbClr val="F7B4A7"/>
                  </a:solidFill>
                  <a:latin typeface="Clear Sans Bold"/>
                </a:rPr>
                <a:t> ШАГ </a:t>
              </a:r>
              <a:r>
                <a:rPr lang="en-US" sz="6683" dirty="0" err="1">
                  <a:solidFill>
                    <a:srgbClr val="F7B4A7"/>
                  </a:solidFill>
                  <a:latin typeface="Clear Sans Bold"/>
                </a:rPr>
                <a:t>на</a:t>
              </a:r>
              <a:r>
                <a:rPr lang="en-US" sz="6683" dirty="0">
                  <a:solidFill>
                    <a:srgbClr val="F7B4A7"/>
                  </a:solidFill>
                  <a:latin typeface="Clear Sans Bold"/>
                </a:rPr>
                <a:t> JavaScript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225252" cy="4465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6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068093"/>
              <a:ext cx="10225252" cy="629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76"/>
                </a:lnSpc>
              </a:pPr>
              <a:r>
                <a:rPr lang="en-US" sz="2840">
                  <a:solidFill>
                    <a:srgbClr val="94DDDE"/>
                  </a:solidFill>
                  <a:latin typeface="Clear Sans"/>
                </a:rPr>
                <a:t>Бессмертный Дима П23022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182834" y="-1921745"/>
            <a:ext cx="6755642" cy="4114800"/>
          </a:xfrm>
          <a:custGeom>
            <a:avLst/>
            <a:gdLst/>
            <a:ahLst/>
            <a:cxnLst/>
            <a:rect l="l" t="t" r="r" b="b"/>
            <a:pathLst>
              <a:path w="6755642" h="4114800">
                <a:moveTo>
                  <a:pt x="0" y="0"/>
                </a:moveTo>
                <a:lnTo>
                  <a:pt x="6755642" y="0"/>
                </a:lnTo>
                <a:lnTo>
                  <a:pt x="675564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303834" y="1790711"/>
            <a:ext cx="1194327" cy="2586142"/>
          </a:xfrm>
          <a:custGeom>
            <a:avLst/>
            <a:gdLst/>
            <a:ahLst/>
            <a:cxnLst/>
            <a:rect l="l" t="t" r="r" b="b"/>
            <a:pathLst>
              <a:path w="1194327" h="2586142">
                <a:moveTo>
                  <a:pt x="0" y="0"/>
                </a:moveTo>
                <a:lnTo>
                  <a:pt x="1194327" y="0"/>
                </a:lnTo>
                <a:lnTo>
                  <a:pt x="1194327" y="2586142"/>
                </a:lnTo>
                <a:lnTo>
                  <a:pt x="0" y="25861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2095190" y="2021154"/>
            <a:ext cx="5357753" cy="5591583"/>
          </a:xfrm>
          <a:custGeom>
            <a:avLst/>
            <a:gdLst/>
            <a:ahLst/>
            <a:cxnLst/>
            <a:rect l="l" t="t" r="r" b="b"/>
            <a:pathLst>
              <a:path w="5357753" h="5591583">
                <a:moveTo>
                  <a:pt x="5357753" y="0"/>
                </a:moveTo>
                <a:lnTo>
                  <a:pt x="0" y="0"/>
                </a:lnTo>
                <a:lnTo>
                  <a:pt x="0" y="5591582"/>
                </a:lnTo>
                <a:lnTo>
                  <a:pt x="5357753" y="5591582"/>
                </a:lnTo>
                <a:lnTo>
                  <a:pt x="535775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947148" y="1264426"/>
            <a:ext cx="3144039" cy="2440918"/>
          </a:xfrm>
          <a:custGeom>
            <a:avLst/>
            <a:gdLst/>
            <a:ahLst/>
            <a:cxnLst/>
            <a:rect l="l" t="t" r="r" b="b"/>
            <a:pathLst>
              <a:path w="3144039" h="2440918">
                <a:moveTo>
                  <a:pt x="0" y="0"/>
                </a:moveTo>
                <a:lnTo>
                  <a:pt x="3144040" y="0"/>
                </a:lnTo>
                <a:lnTo>
                  <a:pt x="3144040" y="2440918"/>
                </a:lnTo>
                <a:lnTo>
                  <a:pt x="0" y="24409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624872" y="5005800"/>
            <a:ext cx="1894295" cy="4252500"/>
          </a:xfrm>
          <a:custGeom>
            <a:avLst/>
            <a:gdLst/>
            <a:ahLst/>
            <a:cxnLst/>
            <a:rect l="l" t="t" r="r" b="b"/>
            <a:pathLst>
              <a:path w="1894295" h="4252500">
                <a:moveTo>
                  <a:pt x="0" y="0"/>
                </a:moveTo>
                <a:lnTo>
                  <a:pt x="1894295" y="0"/>
                </a:lnTo>
                <a:lnTo>
                  <a:pt x="1894295" y="4252500"/>
                </a:lnTo>
                <a:lnTo>
                  <a:pt x="0" y="42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4011803" y="7612736"/>
            <a:ext cx="3486358" cy="4114800"/>
          </a:xfrm>
          <a:custGeom>
            <a:avLst/>
            <a:gdLst/>
            <a:ahLst/>
            <a:cxnLst/>
            <a:rect l="l" t="t" r="r" b="b"/>
            <a:pathLst>
              <a:path w="3486358" h="4114800">
                <a:moveTo>
                  <a:pt x="0" y="0"/>
                </a:moveTo>
                <a:lnTo>
                  <a:pt x="3486358" y="0"/>
                </a:lnTo>
                <a:lnTo>
                  <a:pt x="34863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6912767" cy="10287000"/>
          </a:xfrm>
          <a:custGeom>
            <a:avLst/>
            <a:gdLst/>
            <a:ahLst/>
            <a:cxnLst/>
            <a:rect l="l" t="t" r="r" b="b"/>
            <a:pathLst>
              <a:path w="6912767" h="10287000">
                <a:moveTo>
                  <a:pt x="0" y="0"/>
                </a:moveTo>
                <a:lnTo>
                  <a:pt x="6912767" y="0"/>
                </a:lnTo>
                <a:lnTo>
                  <a:pt x="691276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224" r="-9699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497764" y="2783165"/>
            <a:ext cx="9761536" cy="4720670"/>
            <a:chOff x="0" y="0"/>
            <a:chExt cx="13015381" cy="6294226"/>
          </a:xfrm>
        </p:grpSpPr>
        <p:sp>
          <p:nvSpPr>
            <p:cNvPr id="4" name="TextBox 4"/>
            <p:cNvSpPr txBox="1"/>
            <p:nvPr/>
          </p:nvSpPr>
          <p:spPr>
            <a:xfrm>
              <a:off x="0" y="95250"/>
              <a:ext cx="13015381" cy="24015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924"/>
                </a:lnSpc>
              </a:pPr>
              <a:r>
                <a:rPr lang="en-US" sz="6594">
                  <a:solidFill>
                    <a:srgbClr val="94DDDE"/>
                  </a:solidFill>
                  <a:latin typeface="Clear Sans Bold"/>
                </a:rPr>
                <a:t>Чему обучался на курсе?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25150"/>
              <a:ext cx="13015381" cy="34690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62"/>
                </a:lnSpc>
              </a:pPr>
              <a:r>
                <a:rPr lang="en-US" sz="2472">
                  <a:solidFill>
                    <a:srgbClr val="94DDDE"/>
                  </a:solidFill>
                  <a:latin typeface="Clear Sans"/>
                </a:rPr>
                <a:t>Обучался на данном курсе языку верстки и стилей HTML5 и CSS3, и языку программирования JavaScript. Собираюсь продолжать развивать свои навыки в программировании.</a:t>
              </a:r>
            </a:p>
            <a:p>
              <a:pPr>
                <a:lnSpc>
                  <a:spcPts val="3462"/>
                </a:lnSpc>
              </a:pPr>
              <a:r>
                <a:rPr lang="en-US" sz="2472">
                  <a:solidFill>
                    <a:srgbClr val="94DDDE"/>
                  </a:solidFill>
                  <a:latin typeface="Clear Sans"/>
                </a:rPr>
                <a:t>Как говорил Джейсон Стетхэм: “Если пришел заниматься, так занимайся, черт возьми!”</a:t>
              </a:r>
            </a:p>
            <a:p>
              <a:pPr>
                <a:lnSpc>
                  <a:spcPts val="3462"/>
                </a:lnSpc>
              </a:pPr>
              <a:endParaRPr lang="en-US" sz="2472">
                <a:solidFill>
                  <a:srgbClr val="94DDDE"/>
                </a:solidFill>
                <a:latin typeface="Clear Sans"/>
              </a:endParaRPr>
            </a:p>
          </p:txBody>
        </p:sp>
      </p:grp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B1E5D9D-4D82-4028-841B-38CFC72DCF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7800" y="6724106"/>
            <a:ext cx="2387600" cy="3581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66913" y="0"/>
            <a:ext cx="13716000" cy="10287000"/>
          </a:xfrm>
          <a:custGeom>
            <a:avLst/>
            <a:gdLst/>
            <a:ahLst/>
            <a:cxnLst/>
            <a:rect l="l" t="t" r="r" b="b"/>
            <a:pathLst>
              <a:path w="13716000" h="10287000">
                <a:moveTo>
                  <a:pt x="0" y="0"/>
                </a:moveTo>
                <a:lnTo>
                  <a:pt x="13716000" y="0"/>
                </a:lnTo>
                <a:lnTo>
                  <a:pt x="13716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267166" y="0"/>
            <a:ext cx="8452726" cy="10287000"/>
          </a:xfrm>
          <a:custGeom>
            <a:avLst/>
            <a:gdLst/>
            <a:ahLst/>
            <a:cxnLst/>
            <a:rect l="l" t="t" r="r" b="b"/>
            <a:pathLst>
              <a:path w="8452726" h="10287000">
                <a:moveTo>
                  <a:pt x="0" y="0"/>
                </a:moveTo>
                <a:lnTo>
                  <a:pt x="8452726" y="0"/>
                </a:lnTo>
                <a:lnTo>
                  <a:pt x="845272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90" b="-19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3482939"/>
            <a:ext cx="6998570" cy="3128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38"/>
              </a:lnSpc>
              <a:spcBef>
                <a:spcPct val="0"/>
              </a:spcBef>
            </a:pPr>
            <a:r>
              <a:rPr lang="en-US" sz="4703">
                <a:solidFill>
                  <a:srgbClr val="94DDDE"/>
                </a:solidFill>
                <a:latin typeface="Clear Sans Bold"/>
              </a:rPr>
              <a:t>Мой Github профиль - моя визитная карточка, где я делюсь своими проектами и достижениями.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3821136" y="2934481"/>
            <a:ext cx="12619003" cy="6151274"/>
          </a:xfrm>
          <a:custGeom>
            <a:avLst/>
            <a:gdLst/>
            <a:ahLst/>
            <a:cxnLst/>
            <a:rect l="l" t="t" r="r" b="b"/>
            <a:pathLst>
              <a:path w="12619003" h="6151274">
                <a:moveTo>
                  <a:pt x="0" y="0"/>
                </a:moveTo>
                <a:lnTo>
                  <a:pt x="12619003" y="0"/>
                </a:lnTo>
                <a:lnTo>
                  <a:pt x="12619003" y="6151274"/>
                </a:lnTo>
                <a:lnTo>
                  <a:pt x="0" y="6151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91" r="-319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40727" y="774039"/>
            <a:ext cx="5668997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719"/>
              </a:lnSpc>
            </a:pPr>
            <a:r>
              <a:rPr lang="en-US" sz="6399">
                <a:solidFill>
                  <a:srgbClr val="FEFEFE"/>
                </a:solidFill>
                <a:latin typeface="Clear Sans"/>
              </a:rPr>
              <a:t>Мой Codewars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86564" y="1707044"/>
            <a:ext cx="12114872" cy="2067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91"/>
              </a:lnSpc>
            </a:pPr>
            <a:r>
              <a:rPr lang="en-US" sz="8091">
                <a:solidFill>
                  <a:srgbClr val="94DDDE"/>
                </a:solidFill>
                <a:latin typeface="Big Shoulders Display Bold"/>
              </a:rPr>
              <a:t>МОИ ПОЖЕЛАНИЯ ОДНОГРУПНИКАМ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37039" y="4916149"/>
            <a:ext cx="17450961" cy="3502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67"/>
              </a:lnSpc>
            </a:pPr>
            <a:r>
              <a:rPr lang="en-US" sz="6349">
                <a:solidFill>
                  <a:srgbClr val="94DDDE"/>
                </a:solidFill>
                <a:latin typeface="Copperplate Gothic 32 AB"/>
              </a:rPr>
              <a:t>ЗДОРОВЬЯ, УСПЕХОВ В ЛИЧНОЙ ЖИЗНИ, РАЗВИТИЯ СВОИХ НАВЫКОВ И ДОСТИГАНИЯ СВОИХ ЦЕЛЕЙ</a:t>
            </a:r>
          </a:p>
          <a:p>
            <a:pPr algn="ctr">
              <a:lnSpc>
                <a:spcPts val="6667"/>
              </a:lnSpc>
            </a:pPr>
            <a:endParaRPr lang="en-US" sz="6349">
              <a:solidFill>
                <a:srgbClr val="94DDDE"/>
              </a:solidFill>
              <a:latin typeface="Copperplate Gothic 32 AB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984452" y="-32097"/>
            <a:ext cx="10319097" cy="10319097"/>
          </a:xfrm>
          <a:custGeom>
            <a:avLst/>
            <a:gdLst/>
            <a:ahLst/>
            <a:cxnLst/>
            <a:rect l="l" t="t" r="r" b="b"/>
            <a:pathLst>
              <a:path w="10319097" h="10319097">
                <a:moveTo>
                  <a:pt x="0" y="0"/>
                </a:moveTo>
                <a:lnTo>
                  <a:pt x="10319096" y="0"/>
                </a:lnTo>
                <a:lnTo>
                  <a:pt x="10319096" y="10319097"/>
                </a:lnTo>
                <a:lnTo>
                  <a:pt x="0" y="103190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4CE011D-A977-4757-A762-68F70A85D5F8}"/>
              </a:ext>
            </a:extLst>
          </p:cNvPr>
          <p:cNvSpPr/>
          <p:nvPr/>
        </p:nvSpPr>
        <p:spPr>
          <a:xfrm>
            <a:off x="152400" y="226740"/>
            <a:ext cx="1143873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Мои перспективы</a:t>
            </a:r>
            <a:endParaRPr lang="ru-RU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1026" name="Picture 2" descr="Мистер Крабс 38См — купить в интернет-магазине OZON по ...">
            <a:extLst>
              <a:ext uri="{FF2B5EF4-FFF2-40B4-BE49-F238E27FC236}">
                <a16:creationId xmlns:a16="http://schemas.microsoft.com/office/drawing/2014/main" id="{F1FF5AB0-95A9-4930-B274-866E5272CB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0" y="31058"/>
            <a:ext cx="5574846" cy="524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Мемы - Программист ты ж программист ☝️ | Facebook">
            <a:extLst>
              <a:ext uri="{FF2B5EF4-FFF2-40B4-BE49-F238E27FC236}">
                <a16:creationId xmlns:a16="http://schemas.microsoft.com/office/drawing/2014/main" id="{D7095910-2BD8-4F21-9121-264245309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85" y="1150070"/>
            <a:ext cx="4657726" cy="532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Скрудж МакДак и деньги, 1967 — описание, интересные факты — Кинопоиск">
            <a:extLst>
              <a:ext uri="{FF2B5EF4-FFF2-40B4-BE49-F238E27FC236}">
                <a16:creationId xmlns:a16="http://schemas.microsoft.com/office/drawing/2014/main" id="{57182563-C4BB-4190-9FC6-001C2239F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7800" y="5448300"/>
            <a:ext cx="4192329" cy="4645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Лень – двигатель прогресса | Я хочу стать программистом | ВКонтакте">
            <a:extLst>
              <a:ext uri="{FF2B5EF4-FFF2-40B4-BE49-F238E27FC236}">
                <a16:creationId xmlns:a16="http://schemas.microsoft.com/office/drawing/2014/main" id="{66177818-ACD2-40A0-BA90-88C7395CF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574" y="1887075"/>
            <a:ext cx="6503563" cy="7874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801174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4000" y="51204"/>
            <a:ext cx="8870935" cy="8870935"/>
          </a:xfrm>
          <a:custGeom>
            <a:avLst/>
            <a:gdLst/>
            <a:ahLst/>
            <a:cxnLst/>
            <a:rect l="l" t="t" r="r" b="b"/>
            <a:pathLst>
              <a:path w="8870935" h="8870935">
                <a:moveTo>
                  <a:pt x="0" y="0"/>
                </a:moveTo>
                <a:lnTo>
                  <a:pt x="8870935" y="0"/>
                </a:lnTo>
                <a:lnTo>
                  <a:pt x="8870935" y="8870935"/>
                </a:lnTo>
                <a:lnTo>
                  <a:pt x="0" y="88709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155979"/>
            <a:ext cx="9992610" cy="6381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21"/>
              </a:lnSpc>
              <a:spcBef>
                <a:spcPct val="0"/>
              </a:spcBef>
            </a:pP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Приглашаю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вас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посетить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мой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профиль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на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Github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,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чтобы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узнать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больше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о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моих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проектах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470103" y="9027073"/>
            <a:ext cx="16340767" cy="1077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23"/>
              </a:lnSpc>
              <a:spcBef>
                <a:spcPct val="0"/>
              </a:spcBef>
            </a:pPr>
            <a:r>
              <a:rPr lang="en-US" sz="7832" dirty="0">
                <a:solidFill>
                  <a:srgbClr val="94DDDE"/>
                </a:solidFill>
                <a:latin typeface="Clear Sans Bold"/>
              </a:rPr>
              <a:t>https://github.com/EzikDima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4300"/>
            <a:ext cx="18288000" cy="104013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815" r="-7815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39145" y="2699427"/>
            <a:ext cx="10883189" cy="6086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53"/>
              </a:lnSpc>
              <a:spcBef>
                <a:spcPct val="0"/>
              </a:spcBef>
            </a:pPr>
            <a:r>
              <a:rPr lang="en-US" sz="11384">
                <a:solidFill>
                  <a:srgbClr val="FFFFFF"/>
                </a:solidFill>
                <a:latin typeface="Clear Sans Bold"/>
              </a:rPr>
              <a:t>Совместно с Компьютерной Академией ШАГ</a:t>
            </a:r>
          </a:p>
        </p:txBody>
      </p:sp>
      <p:sp>
        <p:nvSpPr>
          <p:cNvPr id="3" name="Freeform 3"/>
          <p:cNvSpPr/>
          <p:nvPr/>
        </p:nvSpPr>
        <p:spPr>
          <a:xfrm>
            <a:off x="10744044" y="1523275"/>
            <a:ext cx="7240449" cy="7240449"/>
          </a:xfrm>
          <a:custGeom>
            <a:avLst/>
            <a:gdLst/>
            <a:ahLst/>
            <a:cxnLst/>
            <a:rect l="l" t="t" r="r" b="b"/>
            <a:pathLst>
              <a:path w="7240449" h="7240449">
                <a:moveTo>
                  <a:pt x="0" y="0"/>
                </a:moveTo>
                <a:lnTo>
                  <a:pt x="7240449" y="0"/>
                </a:lnTo>
                <a:lnTo>
                  <a:pt x="7240449" y="7240450"/>
                </a:lnTo>
                <a:lnTo>
                  <a:pt x="0" y="7240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4300"/>
            <a:ext cx="18288000" cy="104013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r="-9840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90500"/>
            <a:ext cx="18288000" cy="104775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483" r="-10483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4300"/>
            <a:ext cx="18288000" cy="104013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r="-9840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4300"/>
            <a:ext cx="18288000" cy="104013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r="-9840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4300"/>
            <a:ext cx="18288000" cy="104013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593" r="-8593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931AFAA-E1C8-421D-AE8C-80F54AC1F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6400" y="3619500"/>
            <a:ext cx="10439400" cy="10439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8CA07B-49B2-49B7-A9F9-35EF84D35D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556" y="228381"/>
            <a:ext cx="11716043" cy="878703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98AA666-8EC5-415E-B587-6905DB031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48471"/>
            <a:ext cx="4038600" cy="606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724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2000"/>
    </mc:Choice>
    <mc:Fallback>
      <p:transition advClick="0" advTm="2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930973" y="1359426"/>
            <a:ext cx="7328327" cy="7361042"/>
          </a:xfrm>
          <a:custGeom>
            <a:avLst/>
            <a:gdLst/>
            <a:ahLst/>
            <a:cxnLst/>
            <a:rect l="l" t="t" r="r" b="b"/>
            <a:pathLst>
              <a:path w="7328327" h="7361042">
                <a:moveTo>
                  <a:pt x="0" y="0"/>
                </a:moveTo>
                <a:lnTo>
                  <a:pt x="7328327" y="0"/>
                </a:lnTo>
                <a:lnTo>
                  <a:pt x="7328327" y="7361042"/>
                </a:lnTo>
                <a:lnTo>
                  <a:pt x="0" y="73610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20970" y="2423067"/>
            <a:ext cx="8498425" cy="4967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82"/>
              </a:lnSpc>
              <a:spcBef>
                <a:spcPct val="0"/>
              </a:spcBef>
            </a:pPr>
            <a:r>
              <a:rPr lang="en-US" sz="12364">
                <a:solidFill>
                  <a:srgbClr val="FFFFFF"/>
                </a:solidFill>
                <a:latin typeface="Clear Sans Bold"/>
              </a:rPr>
              <a:t>Проект какого-то ёжика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45931" y="3266877"/>
            <a:ext cx="9596138" cy="396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427"/>
              </a:lnSpc>
              <a:spcBef>
                <a:spcPct val="0"/>
              </a:spcBef>
            </a:pPr>
            <a:r>
              <a:rPr lang="en-US" sz="14693">
                <a:solidFill>
                  <a:srgbClr val="FFFFFF"/>
                </a:solidFill>
                <a:latin typeface="Clear Sans Bold"/>
              </a:rPr>
              <a:t>В главных </a:t>
            </a:r>
          </a:p>
          <a:p>
            <a:pPr algn="ctr">
              <a:lnSpc>
                <a:spcPts val="15427"/>
              </a:lnSpc>
              <a:spcBef>
                <a:spcPct val="0"/>
              </a:spcBef>
            </a:pPr>
            <a:r>
              <a:rPr lang="en-US" sz="14693">
                <a:solidFill>
                  <a:srgbClr val="FFFFFF"/>
                </a:solidFill>
                <a:latin typeface="Clear Sans Bold"/>
              </a:rPr>
              <a:t>ролях: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752600" y="4381500"/>
            <a:ext cx="21793200" cy="27086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Дмитрий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(15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лет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,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учусь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в IT ШАГ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с 2016г.,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превратился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в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ёжика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)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endParaRPr lang="en-US" sz="8800" dirty="0">
              <a:solidFill>
                <a:srgbClr val="FEFEFE"/>
              </a:solidFill>
              <a:latin typeface="Clear Sans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4000">
        <p:fade/>
      </p:transition>
    </mc:Choice>
    <mc:Fallback>
      <p:transition spd="slow" advClick="0" advTm="4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752600" y="4991100"/>
            <a:ext cx="21793200" cy="18238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﻿﻿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Злодей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британец</a:t>
            </a:r>
            <a:endParaRPr lang="en-US" sz="8800" dirty="0">
              <a:solidFill>
                <a:srgbClr val="FEFEFE"/>
              </a:solidFill>
              <a:latin typeface="Clear Sans Bold"/>
              <a:ea typeface="Clear Sans Bold"/>
            </a:endParaRP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  <a:endParaRPr lang="en-US" sz="8800" dirty="0">
              <a:solidFill>
                <a:srgbClr val="FEFEFE"/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2506460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752600" y="5600700"/>
            <a:ext cx="21793200" cy="27086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﻿﻿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Так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себе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шутник</a:t>
            </a:r>
            <a:endParaRPr lang="en-US" sz="8800" dirty="0">
              <a:solidFill>
                <a:srgbClr val="FEFEFE"/>
              </a:solidFill>
              <a:latin typeface="Clear Sans Bold"/>
              <a:ea typeface="Clear Sans Bold"/>
            </a:endParaRP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  <a:endParaRPr lang="en-US" sz="8800" dirty="0">
              <a:solidFill>
                <a:srgbClr val="FEFEFE"/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3475523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752600" y="4610100"/>
            <a:ext cx="21793200" cy="44784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﻿﻿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Какой-то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мужик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 err="1">
                <a:solidFill>
                  <a:srgbClr val="FEFEFE"/>
                </a:solidFill>
                <a:latin typeface="Clear Sans Bold"/>
              </a:rPr>
              <a:t>из</a:t>
            </a:r>
            <a:r>
              <a:rPr lang="en-US" sz="8800" dirty="0">
                <a:solidFill>
                  <a:srgbClr val="FEFEFE"/>
                </a:solidFill>
                <a:latin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</a:rPr>
              <a:t>компьютерной</a:t>
            </a:r>
            <a:r>
              <a:rPr lang="en-US" sz="8800" dirty="0">
                <a:solidFill>
                  <a:srgbClr val="FEFEFE"/>
                </a:solidFill>
                <a:latin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</a:rPr>
              <a:t>графики</a:t>
            </a:r>
            <a:r>
              <a:rPr lang="en-US" sz="8800" dirty="0">
                <a:solidFill>
                  <a:srgbClr val="FEFEFE"/>
                </a:solidFill>
                <a:latin typeface="Clear Sans Bold"/>
              </a:rPr>
              <a:t> 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endParaRPr lang="en-US" sz="8800" dirty="0">
              <a:solidFill>
                <a:srgbClr val="FEFEFE"/>
              </a:solidFill>
              <a:latin typeface="Clear Sans Bold"/>
              <a:ea typeface="Clear Sans Bold"/>
            </a:endParaRP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  <a:endParaRPr lang="en-US" sz="8800" dirty="0">
              <a:solidFill>
                <a:srgbClr val="FEFEFE"/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2028121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3252" y="2307630"/>
            <a:ext cx="17621495" cy="5871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30"/>
              </a:lnSpc>
            </a:pPr>
            <a:r>
              <a:rPr lang="en-US" sz="14504">
                <a:solidFill>
                  <a:srgbClr val="FFFFFF"/>
                </a:solidFill>
                <a:latin typeface="Clear Sans Bold"/>
              </a:rPr>
              <a:t>Сценарист:</a:t>
            </a:r>
          </a:p>
          <a:p>
            <a:pPr algn="ctr">
              <a:lnSpc>
                <a:spcPts val="15230"/>
              </a:lnSpc>
            </a:pPr>
            <a:endParaRPr lang="en-US" sz="14504">
              <a:solidFill>
                <a:srgbClr val="FFFFFF"/>
              </a:solidFill>
              <a:latin typeface="Clear Sans Bold"/>
            </a:endParaRPr>
          </a:p>
          <a:p>
            <a:pPr algn="ctr">
              <a:lnSpc>
                <a:spcPts val="15230"/>
              </a:lnSpc>
              <a:spcBef>
                <a:spcPct val="0"/>
              </a:spcBef>
            </a:pPr>
            <a:r>
              <a:rPr lang="en-US" sz="14504">
                <a:solidFill>
                  <a:srgbClr val="FFFFFF"/>
                </a:solidFill>
                <a:latin typeface="Clear Sans Bold"/>
              </a:rPr>
              <a:t>Недопонятый гений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134</Words>
  <Application>Microsoft Office PowerPoint</Application>
  <PresentationFormat>Произвольный</PresentationFormat>
  <Paragraphs>34</Paragraphs>
  <Slides>25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2" baseType="lpstr">
      <vt:lpstr>Clear Sans Bold</vt:lpstr>
      <vt:lpstr>Big Shoulders Display Bold</vt:lpstr>
      <vt:lpstr>Copperplate Gothic 32 AB</vt:lpstr>
      <vt:lpstr>Clear Sans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in Education Technology Presentation in Blue Peach Illustrative Style, копия, копия, копия</dc:title>
  <cp:lastModifiedBy>группы стационара</cp:lastModifiedBy>
  <cp:revision>10</cp:revision>
  <dcterms:created xsi:type="dcterms:W3CDTF">2006-08-16T00:00:00Z</dcterms:created>
  <dcterms:modified xsi:type="dcterms:W3CDTF">2024-04-09T15:44:57Z</dcterms:modified>
  <dc:identifier>DAGBd8jXjhs</dc:identifier>
</cp:coreProperties>
</file>

<file path=docProps/thumbnail.jpeg>
</file>